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118" r:id="rId2"/>
    <p:sldId id="2238" r:id="rId3"/>
    <p:sldId id="2186" r:id="rId4"/>
    <p:sldId id="2157" r:id="rId5"/>
    <p:sldId id="2249" r:id="rId6"/>
    <p:sldId id="2262" r:id="rId7"/>
    <p:sldId id="2201" r:id="rId8"/>
    <p:sldId id="2189" r:id="rId9"/>
    <p:sldId id="2131" r:id="rId10"/>
    <p:sldId id="2132" r:id="rId11"/>
    <p:sldId id="2248" r:id="rId12"/>
    <p:sldId id="2160" r:id="rId13"/>
    <p:sldId id="2250" r:id="rId14"/>
    <p:sldId id="2164" r:id="rId15"/>
    <p:sldId id="2232" r:id="rId16"/>
    <p:sldId id="2165" r:id="rId17"/>
    <p:sldId id="2234" r:id="rId18"/>
    <p:sldId id="2246" r:id="rId19"/>
    <p:sldId id="2233" r:id="rId20"/>
    <p:sldId id="2166" r:id="rId21"/>
    <p:sldId id="2257" r:id="rId22"/>
    <p:sldId id="2170" r:id="rId23"/>
    <p:sldId id="2202" r:id="rId24"/>
    <p:sldId id="2229" r:id="rId25"/>
    <p:sldId id="2198" r:id="rId26"/>
    <p:sldId id="2200" r:id="rId27"/>
    <p:sldId id="2220" r:id="rId28"/>
    <p:sldId id="2254" r:id="rId29"/>
    <p:sldId id="2194" r:id="rId30"/>
    <p:sldId id="2258" r:id="rId31"/>
    <p:sldId id="2259" r:id="rId32"/>
    <p:sldId id="2260" r:id="rId33"/>
    <p:sldId id="2261" r:id="rId34"/>
    <p:sldId id="2227" r:id="rId35"/>
    <p:sldId id="2190" r:id="rId36"/>
    <p:sldId id="2177" r:id="rId37"/>
    <p:sldId id="2191" r:id="rId38"/>
    <p:sldId id="2225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  <p:sldId id="2197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55" d="100"/>
          <a:sy n="55" d="100"/>
        </p:scale>
        <p:origin x="1506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2722581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50224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72945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3625326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81973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3196264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56413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79122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23" grpId="0" animBg="1"/>
      <p:bldP spid="24" grpId="0" animBg="1"/>
      <p:bldP spid="25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103093"/>
                <a:gd name="adj2" fmla="val -65950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workflow: 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(4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(5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 via the chat function!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(If not enough time, we will save the questions and provide feedback in a document available from the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ML_workshop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Github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page)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6858000" cy="5349875"/>
          </a:xfrm>
        </p:spPr>
        <p:txBody>
          <a:bodyPr/>
          <a:lstStyle/>
          <a:p>
            <a:r>
              <a:rPr lang="en-US" dirty="0"/>
              <a:t>ML is a rather complicated tool…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2B834C2-3793-42C4-B4F0-74CA19C14C72}"/>
              </a:ext>
            </a:extLst>
          </p:cNvPr>
          <p:cNvSpPr/>
          <p:nvPr/>
        </p:nvSpPr>
        <p:spPr>
          <a:xfrm>
            <a:off x="2354789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is not magic</a:t>
            </a:r>
          </a:p>
        </p:txBody>
      </p:sp>
      <p:sp>
        <p:nvSpPr>
          <p:cNvPr id="11" name="Rounded Rectangle 49">
            <a:extLst>
              <a:ext uri="{FF2B5EF4-FFF2-40B4-BE49-F238E27FC236}">
                <a16:creationId xmlns:a16="http://schemas.microsoft.com/office/drawing/2014/main" id="{5A64D970-6BDF-47B3-8A5A-B1F4205A865B}"/>
              </a:ext>
            </a:extLst>
          </p:cNvPr>
          <p:cNvSpPr/>
          <p:nvPr/>
        </p:nvSpPr>
        <p:spPr>
          <a:xfrm>
            <a:off x="3936670" y="1837593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over-hyped</a:t>
            </a:r>
          </a:p>
        </p:txBody>
      </p:sp>
      <p:sp>
        <p:nvSpPr>
          <p:cNvPr id="12" name="Rounded Rectangle 49">
            <a:extLst>
              <a:ext uri="{FF2B5EF4-FFF2-40B4-BE49-F238E27FC236}">
                <a16:creationId xmlns:a16="http://schemas.microsoft.com/office/drawing/2014/main" id="{98F7BF26-BAF6-416B-93D4-6343BC402010}"/>
              </a:ext>
            </a:extLst>
          </p:cNvPr>
          <p:cNvSpPr/>
          <p:nvPr/>
        </p:nvSpPr>
        <p:spPr>
          <a:xfrm>
            <a:off x="788720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very useful</a:t>
            </a:r>
          </a:p>
        </p:txBody>
      </p:sp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B99CBF3A-256B-4B42-940F-3B53129322F7}"/>
              </a:ext>
            </a:extLst>
          </p:cNvPr>
          <p:cNvSpPr/>
          <p:nvPr/>
        </p:nvSpPr>
        <p:spPr>
          <a:xfrm>
            <a:off x="734217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You can use it wrong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2C1DB54F-D8E3-4CCA-8812-7E55237C3B7E}"/>
              </a:ext>
            </a:extLst>
          </p:cNvPr>
          <p:cNvSpPr/>
          <p:nvPr/>
        </p:nvSpPr>
        <p:spPr>
          <a:xfrm>
            <a:off x="2334200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evolves </a:t>
            </a:r>
            <a:r>
              <a:rPr lang="en-US" sz="2400" i="1" u="sng" dirty="0"/>
              <a:t>very fast</a:t>
            </a:r>
          </a:p>
        </p:txBody>
      </p:sp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25931227-A285-400D-B8BB-D5D4A3EFB50D}"/>
              </a:ext>
            </a:extLst>
          </p:cNvPr>
          <p:cNvSpPr/>
          <p:nvPr/>
        </p:nvSpPr>
        <p:spPr>
          <a:xfrm>
            <a:off x="734217" y="4876798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takes time to master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SPARE SLIDES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/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/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/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5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1520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/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489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6295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40998</TotalTime>
  <Words>6497</Words>
  <Application>Microsoft Office PowerPoint</Application>
  <PresentationFormat>Widescreen</PresentationFormat>
  <Paragraphs>2909</Paragraphs>
  <Slides>72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What is your question?</vt:lpstr>
      <vt:lpstr>PowerPoint Presentation</vt:lpstr>
      <vt:lpstr>Step 2: Data collection/processing</vt:lpstr>
      <vt:lpstr>Switching to Jupyter notebook</vt:lpstr>
      <vt:lpstr>ML workflow: recap</vt:lpstr>
      <vt:lpstr>Discussion</vt:lpstr>
      <vt:lpstr>Building ML models</vt:lpstr>
      <vt:lpstr>Limitations of ML</vt:lpstr>
      <vt:lpstr>Resources</vt:lpstr>
      <vt:lpstr>Thanks for coming…</vt:lpstr>
      <vt:lpstr>SPARE SLIDES</vt:lpstr>
      <vt:lpstr>Why ML</vt:lpstr>
      <vt:lpstr>Why ML</vt:lpstr>
      <vt:lpstr>Why ML</vt:lpstr>
      <vt:lpstr>Why ML</vt:lpstr>
      <vt:lpstr>Goals of this workshop</vt:lpstr>
      <vt:lpstr>Step 1: Identifying problems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2039</cp:revision>
  <cp:lastPrinted>2012-10-21T07:50:44Z</cp:lastPrinted>
  <dcterms:created xsi:type="dcterms:W3CDTF">2008-09-03T02:14:15Z</dcterms:created>
  <dcterms:modified xsi:type="dcterms:W3CDTF">2020-07-28T14:38:18Z</dcterms:modified>
</cp:coreProperties>
</file>